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Roboto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624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640194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030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469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355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89064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4997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6385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3082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951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1785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825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4834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1310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7991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068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hyperlink" Target="http://drive.google.com/file/d/1GJ3AN-KXojk9x2fXtNoZI1JtlqKgXWhz/view" TargetMode="Externa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397300" y="128400"/>
            <a:ext cx="8435100" cy="9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latin typeface="Times New Roman"/>
                <a:ea typeface="Times New Roman"/>
                <a:cs typeface="Times New Roman"/>
                <a:sym typeface="Times New Roman"/>
              </a:rPr>
              <a:t>Sign Language Gesture Recognition</a:t>
            </a:r>
            <a:endParaRPr sz="4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311700" y="1194400"/>
            <a:ext cx="8520600" cy="10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(Project Guide: Ms. Neetu Singh)</a:t>
            </a:r>
            <a:endParaRPr b="1"/>
          </a:p>
        </p:txBody>
      </p:sp>
      <p:sp>
        <p:nvSpPr>
          <p:cNvPr id="69" name="Shape 69"/>
          <p:cNvSpPr txBox="1"/>
          <p:nvPr/>
        </p:nvSpPr>
        <p:spPr>
          <a:xfrm>
            <a:off x="1292300" y="2430525"/>
            <a:ext cx="7599600" cy="21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Abhishek Saklani             (00876802714)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Hasneet Singh	               (03676802714)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Shivam				          (60176802714)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Sourajit Sanyal	               (00476802714)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311700" y="358225"/>
            <a:ext cx="8434200" cy="7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Times New Roman"/>
                <a:ea typeface="Times New Roman"/>
                <a:cs typeface="Times New Roman"/>
                <a:sym typeface="Times New Roman"/>
              </a:rPr>
              <a:t>Recognize Gesture</a:t>
            </a:r>
            <a:endParaRPr sz="36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311700" y="1787900"/>
            <a:ext cx="8520600" cy="3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Live feed from the webcam is broken into frames.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The images are preprocessed &amp; contours are drawn.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Once number of frames of a gesture exceeds a threshold, they are passed to Model for prediction.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The predicted output is shown on the screen as word and is converted to speech.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22650" y="526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Times New Roman"/>
                <a:ea typeface="Times New Roman"/>
                <a:cs typeface="Times New Roman"/>
                <a:sym typeface="Times New Roman"/>
              </a:rPr>
              <a:t>Result</a:t>
            </a:r>
            <a:endParaRPr sz="36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460950" y="1785375"/>
            <a:ext cx="8222100" cy="30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just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This project helps in bridging communication gap between dumb community (differently abled) of society.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algn="just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We aim to provide a solution for helping the dumb people in hospitals.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algn="just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The accuracy of the model is 65%.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Times New Roman"/>
                <a:ea typeface="Times New Roman"/>
                <a:cs typeface="Times New Roman"/>
                <a:sym typeface="Times New Roman"/>
              </a:rPr>
              <a:t>Cost Analysis &amp; Scalability</a:t>
            </a:r>
            <a:endParaRPr sz="36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471900" y="19952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Raspberry Pi with screen and webcam(one time cost)= 4000 INR/each bed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Cost of Basic Computer with operating system and applications(one time cost)=70000 INR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rtl="0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Cost of cloud based server=350 INR/each bed per month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 idx="4294967295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Video of working project</a:t>
            </a:r>
            <a:endParaRPr sz="3600" b="1"/>
          </a:p>
        </p:txBody>
      </p:sp>
      <p:sp>
        <p:nvSpPr>
          <p:cNvPr id="148" name="Shape 148" title="project vid soura.mp4">
            <a:hlinkClick r:id="rId5"/>
          </p:cNvPr>
          <p:cNvSpPr/>
          <p:nvPr/>
        </p:nvSpPr>
        <p:spPr>
          <a:xfrm>
            <a:off x="1046500" y="25675"/>
            <a:ext cx="6789526" cy="5092150"/>
          </a:xfrm>
          <a:prstGeom prst="rect">
            <a:avLst/>
          </a:prstGeom>
          <a:noFill/>
          <a:ln>
            <a:noFill/>
          </a:ln>
        </p:spPr>
      </p:sp>
      <p:pic>
        <p:nvPicPr>
          <p:cNvPr id="2" name="project vid sour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785" y="-24052"/>
            <a:ext cx="9229519" cy="51916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Times New Roman"/>
                <a:ea typeface="Times New Roman"/>
                <a:cs typeface="Times New Roman"/>
                <a:sym typeface="Times New Roman"/>
              </a:rPr>
              <a:t>Conclusion &amp; Remark</a:t>
            </a:r>
            <a:endParaRPr sz="36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We used convolution neural network to create an application to help people who are not able to speak.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ctrTitle"/>
          </p:nvPr>
        </p:nvSpPr>
        <p:spPr>
          <a:xfrm>
            <a:off x="147725" y="151775"/>
            <a:ext cx="8782800" cy="100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36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" name="Shape 75"/>
          <p:cNvSpPr txBox="1">
            <a:spLocks noGrp="1"/>
          </p:cNvSpPr>
          <p:nvPr>
            <p:ph type="subTitle" idx="1"/>
          </p:nvPr>
        </p:nvSpPr>
        <p:spPr>
          <a:xfrm>
            <a:off x="147725" y="1156675"/>
            <a:ext cx="8520600" cy="29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just" rtl="0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A gesture is “a movement of part of the body, especially a hand, to express an idea or meaning”.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algn="just" rtl="0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Sign Language Gesture Recognizer (SLGR) is a tool for recognizing sign language of deaf and dumb people of the world and translating that into natural language.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Times New Roman"/>
                <a:ea typeface="Times New Roman"/>
                <a:cs typeface="Times New Roman"/>
                <a:sym typeface="Times New Roman"/>
              </a:rPr>
              <a:t>Why we need SLGR?</a:t>
            </a:r>
            <a:endParaRPr sz="36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just" rtl="0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According to MOSPI About 4 million people are deaf and dumb in India.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algn="just" rtl="0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They are deprived from various social activities.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algn="just" rtl="0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They face problem due to their inability to communicate in daily lives.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Times New Roman"/>
                <a:ea typeface="Times New Roman"/>
                <a:cs typeface="Times New Roman"/>
                <a:sym typeface="Times New Roman"/>
              </a:rPr>
              <a:t>How SGLR can help? An Example…..</a:t>
            </a:r>
            <a:endParaRPr sz="36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299650" y="1659125"/>
            <a:ext cx="8325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just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Suppose a deaf/dumb patient is at the hospital. She is trying to express her demands to the nurse using sign language but the nurse can not understand her demands.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algn="just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This may cause  moments of discomfort for both the nurse and the patient.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endParaRPr sz="2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41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rtl="0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Obtain images from camera.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rtl="0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Divide obtained images in training and testing set.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rtl="0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Train a Convolutional Neural Network.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rtl="0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Now test the model to recognize gestures by getting images from camera.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 </a:t>
            </a:r>
            <a:endParaRPr sz="2800"/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sz="2800"/>
          </a:p>
        </p:txBody>
      </p:sp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514300" y="235700"/>
            <a:ext cx="8452800" cy="92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Times New Roman"/>
                <a:ea typeface="Times New Roman"/>
                <a:cs typeface="Times New Roman"/>
                <a:sym typeface="Times New Roman"/>
              </a:rPr>
              <a:t>Key Steps</a:t>
            </a:r>
            <a:endParaRPr sz="36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Shape 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125" y="152400"/>
            <a:ext cx="8606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Times New Roman"/>
                <a:ea typeface="Times New Roman"/>
                <a:cs typeface="Times New Roman"/>
                <a:sym typeface="Times New Roman"/>
              </a:rPr>
              <a:t>Create Gestures</a:t>
            </a:r>
            <a:endParaRPr sz="36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just" rtl="0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Using this we can create our own custom gestures with the help of webcam and OpenCV.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algn="just" rtl="0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Preprocessing the captured images using computer vision techniques to extract features.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algn="just" rtl="0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1200 images are captured for each gesture.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Times New Roman"/>
                <a:ea typeface="Times New Roman"/>
                <a:cs typeface="Times New Roman"/>
                <a:sym typeface="Times New Roman"/>
              </a:rPr>
              <a:t>Display All Gestures</a:t>
            </a:r>
            <a:endParaRPr sz="36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800" y="1863600"/>
            <a:ext cx="1533525" cy="15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547725" y="3269250"/>
            <a:ext cx="1343700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ctr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Give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2" name="Shape 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1075" y="1804988"/>
            <a:ext cx="1533525" cy="15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2404875" y="3269250"/>
            <a:ext cx="2167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Namaste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4" name="Shape 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0800" y="1804988"/>
            <a:ext cx="1533525" cy="15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/>
        </p:nvSpPr>
        <p:spPr>
          <a:xfrm>
            <a:off x="4828050" y="3269250"/>
            <a:ext cx="16008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Okay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6" name="Shape 1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90525" y="1804988"/>
            <a:ext cx="1533525" cy="15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/>
        </p:nvSpPr>
        <p:spPr>
          <a:xfrm>
            <a:off x="6684825" y="3269250"/>
            <a:ext cx="18393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Thanks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72300" y="209425"/>
            <a:ext cx="86217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Times New Roman"/>
                <a:ea typeface="Times New Roman"/>
                <a:cs typeface="Times New Roman"/>
                <a:sym typeface="Times New Roman"/>
              </a:rPr>
              <a:t>Convolutional Neural Networks</a:t>
            </a:r>
            <a:endParaRPr sz="36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471900" y="17564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Layers in CNN: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Convolution 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Activation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Pooling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Fully Connected Layer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3850" y="102700"/>
            <a:ext cx="2500950" cy="472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422</Words>
  <Application>Microsoft Office PowerPoint</Application>
  <PresentationFormat>On-screen Show (16:9)</PresentationFormat>
  <Paragraphs>55</Paragraphs>
  <Slides>14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Roboto</vt:lpstr>
      <vt:lpstr>Times New Roman</vt:lpstr>
      <vt:lpstr>Material</vt:lpstr>
      <vt:lpstr>Sign Language Gesture Recognition</vt:lpstr>
      <vt:lpstr>Introduction</vt:lpstr>
      <vt:lpstr>Why we need SLGR?</vt:lpstr>
      <vt:lpstr>How SGLR can help? An Example…..</vt:lpstr>
      <vt:lpstr>Key Steps</vt:lpstr>
      <vt:lpstr>PowerPoint Presentation</vt:lpstr>
      <vt:lpstr>Create Gestures</vt:lpstr>
      <vt:lpstr>Display All Gestures</vt:lpstr>
      <vt:lpstr>Convolutional Neural Networks</vt:lpstr>
      <vt:lpstr>Recognize Gesture</vt:lpstr>
      <vt:lpstr>Result</vt:lpstr>
      <vt:lpstr>Cost Analysis &amp; Scalability</vt:lpstr>
      <vt:lpstr>Video of working project</vt:lpstr>
      <vt:lpstr>Conclusion &amp; Remark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Sign Language Gesture Recognition</dc:title>
  <cp:lastModifiedBy>soumyajit sanyal</cp:lastModifiedBy>
  <cp:revision>1</cp:revision>
  <dcterms:modified xsi:type="dcterms:W3CDTF">2018-05-14T18:50:42Z</dcterms:modified>
</cp:coreProperties>
</file>